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9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A0C77-0DC6-4C78-B020-6CD4D3870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7ACB0E-86E9-4EF5-9212-A30C52A97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AB4A0-D692-4A82-82C4-4690040E8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DAA9F-5E74-4789-9A7B-55CFC7EF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7C3FD-E37D-4736-9D98-53190DA1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4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7C1AA-F1E0-4664-BEE0-839A8B79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B99786-861B-47A1-9937-72EC69F22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0F984-E738-4CDE-8DCB-1FC322C51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3050F-B916-4F9F-AFBB-F74163A9A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4FF62-B222-40BB-9394-EE74CFCC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9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21E89-CDFF-4411-B452-E355CD59C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06B631-1C0B-4993-80E2-733D58FE3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8D3D7-01A0-4430-8489-8D01D4C10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BA584-355E-40BB-96E6-E87200D28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3DAB4-E339-4553-B344-4466F8D0B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26B2C-3A7B-49E5-812E-3C334628F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145E-549C-4BB0-9746-38765CEB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0B995-FEE3-4448-B0C6-6567B022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E88E1-912E-4DDB-AF99-6DFDDD166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6C2B4-9827-4F98-89D5-36DF48A0B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0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B1DAB-BC89-4F7D-925F-542600691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86D83-1C96-4A56-ACD2-EAF5ACFB6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28098-6E90-48B7-A005-D36C886B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B327D-C2AE-4063-ACCF-D735313F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1646D-773F-4B9D-ABD8-66DBBA012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12FA6-8809-44DA-86FD-455E318E7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46692-3785-4834-BE9E-383967F2F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527D3-8BBE-42E3-929C-FC6245FE7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6837B-F1E4-4A69-B28D-72B8174C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D5118-448D-4724-A1C3-88B239215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D567A-C659-44AD-AE42-CF6A162A1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0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70F08-661C-4233-BC50-97C5E4072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E4A4B-7E59-4D1F-A2D1-D688EABAB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A2D85-6BEA-4A0C-8A8C-AA34E7F85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8423A2-E190-4EA1-86FB-7F2336C75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6B58CB-0A99-48C7-8EFD-E66A444D2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2603FF-6C1A-43F7-B5B1-543230DF9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473EC-B705-4FB8-9EE4-BF4DA40B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79EFB-394E-4D4D-8838-851E6E92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6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08D0-7E7F-46E8-A758-A3C9ECCE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906A17-0B1A-4826-B7EC-BF06AD008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CEF01B-FE3C-43B7-9305-CA028E1F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2308A0-D3F4-4CDD-8DF6-09ADA5E1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A5B841-3FD8-4226-A8DB-E2D34561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D9B4F7-A1E9-40E9-BC83-FC51AF12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FC02B-6955-4EC3-A45D-5DAA45EE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4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B89B-4E02-41A1-B3D7-1E1B7126D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3D075-3977-40A2-A13D-9805C39B1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B2B56A-DD45-4461-AEAF-FECEE3C47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26F01-4DE5-47CB-8068-176071A3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B12EE-3E76-4491-8613-480DEB975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D4DA9-B8AE-4690-B217-AB3219D0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AD45-0944-48D4-BEDF-A8D5B348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76E64F-83C3-4BE2-8461-3016E2AE4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44558-3A79-481B-8F3E-CE35DCD2F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19E07-22F8-4500-86AD-D73117FF4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606E92-FD0C-4BE4-89E3-BBBB0E35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81A10-4BE8-4E5A-B043-E8FD6CA5F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0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CF8FC-1594-4704-9B9B-666024EB3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9CAE-A346-4E09-B7E6-5237874AED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D9654-1D43-4487-A9CD-2AE6F905B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C951B-F7EE-45CA-B7D9-58333209A47A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BE25E-9A30-4713-9C36-CE193F91D1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F47DE-0CB2-45B6-9313-E30B6F1C2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DD220-EEB2-4051-B8B2-164B2BA84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arrylawsonwilliams.com/bcd-time-capsule" TargetMode="External"/><Relationship Id="rId2" Type="http://schemas.openxmlformats.org/officeDocument/2006/relationships/hyperlink" Target="https://herndondirectorsinstitut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rpgov.law.harvard.edu/2020/12/06/biden-in-the-boardroom/" TargetMode="External"/><Relationship Id="rId4" Type="http://schemas.openxmlformats.org/officeDocument/2006/relationships/hyperlink" Target="https://www.strategy-business.com/article/How-board-directors-can-advance-racial-justice?gko=a9c3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B2C13C-A859-4F8F-BD33-212D4BB8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Increasing Board Inclusion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CE3906-3EF6-4CE5-A55E-737590211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https://herndondirectorsinstitute.org/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3"/>
              </a:rPr>
              <a:t>Black Corporate Directors Time Capsule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How Board Directors Can Advance Racial Justice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5"/>
              </a:rPr>
              <a:t>Biden in the Boardroom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9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Resources for Increasing Board Inclusion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Inclusion Resources</dc:title>
  <dc:creator>Boone, Tonya</dc:creator>
  <cp:lastModifiedBy>Boone, Tonya</cp:lastModifiedBy>
  <cp:revision>6</cp:revision>
  <dcterms:created xsi:type="dcterms:W3CDTF">2021-01-12T14:01:55Z</dcterms:created>
  <dcterms:modified xsi:type="dcterms:W3CDTF">2021-01-13T18:19:55Z</dcterms:modified>
</cp:coreProperties>
</file>